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1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00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ow Bold" panose="020B0604020202020204" charset="0"/>
      <p:regular r:id="rId34"/>
    </p:embeddedFont>
    <p:embeddedFont>
      <p:font typeface="Bryndan Write" panose="020B0604020202020204" charset="0"/>
      <p:regular r:id="rId35"/>
    </p:embeddedFont>
    <p:embeddedFont>
      <p:font typeface="Now" panose="020B0604020202020204" charset="0"/>
      <p:regular r:id="rId36"/>
    </p:embeddedFont>
    <p:embeddedFont>
      <p:font typeface="League Spartan" panose="020B0604020202020204" charset="0"/>
      <p:regular r:id="rId37"/>
    </p:embeddedFont>
    <p:embeddedFont>
      <p:font typeface="Gochi Han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22" autoAdjust="0"/>
  </p:normalViewPr>
  <p:slideViewPr>
    <p:cSldViewPr>
      <p:cViewPr varScale="1">
        <p:scale>
          <a:sx n="56" d="100"/>
          <a:sy n="56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0.svg"/><Relationship Id="rId4" Type="http://schemas.openxmlformats.org/officeDocument/2006/relationships/image" Target="../media/image18.png"/><Relationship Id="rId9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27.png"/><Relationship Id="rId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26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55.svg"/><Relationship Id="rId9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26.png"/><Relationship Id="rId7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5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6.png"/><Relationship Id="rId7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55.svg"/><Relationship Id="rId9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26.png"/><Relationship Id="rId7" Type="http://schemas.openxmlformats.org/officeDocument/2006/relationships/image" Target="../media/image5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55.svg"/><Relationship Id="rId9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26.png"/><Relationship Id="rId7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5.svg"/><Relationship Id="rId9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0.svg"/><Relationship Id="rId4" Type="http://schemas.openxmlformats.org/officeDocument/2006/relationships/image" Target="../media/image18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0.png"/><Relationship Id="rId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6.png"/><Relationship Id="rId3" Type="http://schemas.openxmlformats.org/officeDocument/2006/relationships/image" Target="../media/image95.png"/><Relationship Id="rId7" Type="http://schemas.openxmlformats.org/officeDocument/2006/relationships/image" Target="../media/image4.png"/><Relationship Id="rId12" Type="http://schemas.openxmlformats.org/officeDocument/2006/relationships/image" Target="../media/image15.svg"/><Relationship Id="rId2" Type="http://schemas.openxmlformats.org/officeDocument/2006/relationships/image" Target="../media/image1.jpeg"/><Relationship Id="rId16" Type="http://schemas.openxmlformats.org/officeDocument/2006/relationships/image" Target="../media/image1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97.png"/><Relationship Id="rId10" Type="http://schemas.openxmlformats.org/officeDocument/2006/relationships/image" Target="../media/image13.svg"/><Relationship Id="rId4" Type="http://schemas.openxmlformats.org/officeDocument/2006/relationships/image" Target="../media/image148.svg"/><Relationship Id="rId9" Type="http://schemas.openxmlformats.org/officeDocument/2006/relationships/image" Target="../media/image7.png"/><Relationship Id="rId14" Type="http://schemas.openxmlformats.org/officeDocument/2006/relationships/image" Target="../media/image15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image" Target="../media/image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0.svg"/><Relationship Id="rId4" Type="http://schemas.openxmlformats.org/officeDocument/2006/relationships/image" Target="../media/image18.png"/><Relationship Id="rId9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0.svg"/><Relationship Id="rId4" Type="http://schemas.openxmlformats.org/officeDocument/2006/relationships/image" Target="../media/image18.png"/><Relationship Id="rId9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23.png"/><Relationship Id="rId4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0.svg"/><Relationship Id="rId4" Type="http://schemas.openxmlformats.org/officeDocument/2006/relationships/image" Target="../media/image18.png"/><Relationship Id="rId9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jpeg"/><Relationship Id="rId7" Type="http://schemas.openxmlformats.org/officeDocument/2006/relationships/image" Target="../media/image57.svg"/><Relationship Id="rId12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55.sv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86045" y="2628562"/>
            <a:ext cx="8852076" cy="377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89"/>
              </a:lnSpc>
            </a:pPr>
            <a:r>
              <a:rPr lang="en-US" sz="13989" dirty="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Application</a:t>
            </a:r>
          </a:p>
          <a:p>
            <a:pPr algn="ctr">
              <a:lnSpc>
                <a:spcPts val="13989"/>
              </a:lnSpc>
            </a:pPr>
            <a:r>
              <a:rPr lang="en-US" sz="13989" dirty="0" err="1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Sakkiny</a:t>
            </a:r>
            <a:endParaRPr lang="en-US" sz="13989" dirty="0">
              <a:solidFill>
                <a:srgbClr val="FFFFFF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4" name="Freeform 4"/>
          <p:cNvSpPr/>
          <p:nvPr/>
        </p:nvSpPr>
        <p:spPr>
          <a:xfrm rot="1097523">
            <a:off x="12945276" y="700904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7" y="0"/>
                </a:lnTo>
                <a:lnTo>
                  <a:pt x="1885747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559470">
            <a:off x="2102250" y="1041490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0170">
            <a:off x="12286326" y="7051252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2"/>
                </a:lnTo>
                <a:lnTo>
                  <a:pt x="0" y="21428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13701" y="7336080"/>
            <a:ext cx="7855687" cy="136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2"/>
              </a:lnSpc>
            </a:pPr>
            <a:endParaRPr lang="en-US" sz="5222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5266"/>
              </a:lnSpc>
            </a:pPr>
            <a:endParaRPr lang="en-US" sz="5222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79793" y="8249091"/>
            <a:ext cx="6428473" cy="102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6"/>
              </a:lnSpc>
            </a:pPr>
            <a:endParaRPr lang="en-US" sz="3916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3916"/>
              </a:lnSpc>
            </a:pPr>
            <a:endParaRPr lang="en-US" sz="3916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89536" y="6088663"/>
            <a:ext cx="3409106" cy="543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Rent property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Implementation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864410" y="-318389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6"/>
                </a:lnTo>
                <a:lnTo>
                  <a:pt x="4947445" y="1942996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59300" y="-318389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22390" y="8167243"/>
            <a:ext cx="2353261" cy="2182115"/>
          </a:xfrm>
          <a:custGeom>
            <a:avLst/>
            <a:gdLst/>
            <a:ahLst/>
            <a:cxnLst/>
            <a:rect l="l" t="t" r="r" b="b"/>
            <a:pathLst>
              <a:path w="2353261" h="2182115">
                <a:moveTo>
                  <a:pt x="0" y="0"/>
                </a:moveTo>
                <a:lnTo>
                  <a:pt x="2353260" y="0"/>
                </a:lnTo>
                <a:lnTo>
                  <a:pt x="2353260" y="2182114"/>
                </a:lnTo>
                <a:lnTo>
                  <a:pt x="0" y="2182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435726" y="885825"/>
            <a:ext cx="7416548" cy="1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2"/>
              </a:lnSpc>
            </a:pPr>
            <a:r>
              <a:rPr lang="en-US" sz="6937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Technical Tools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41080"/>
            <a:ext cx="6268768" cy="205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66025" lvl="1" indent="-633013" algn="ctr">
              <a:lnSpc>
                <a:spcPts val="8209"/>
              </a:lnSpc>
              <a:buFont typeface="Arial"/>
              <a:buChar char="•"/>
            </a:pPr>
            <a:r>
              <a:rPr lang="en-US" sz="5863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Flutter package</a:t>
            </a:r>
          </a:p>
          <a:p>
            <a:pPr algn="ctr">
              <a:lnSpc>
                <a:spcPts val="8209"/>
              </a:lnSpc>
            </a:pPr>
            <a:endParaRPr lang="en-US" sz="5863">
              <a:solidFill>
                <a:srgbClr val="FFFFFF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17890" y="2820083"/>
            <a:ext cx="6268768" cy="101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66025" lvl="1" indent="-633013" algn="ctr">
              <a:lnSpc>
                <a:spcPts val="8209"/>
              </a:lnSpc>
              <a:buFont typeface="Arial"/>
              <a:buChar char="•"/>
            </a:pPr>
            <a:r>
              <a:rPr lang="en-US" sz="5863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API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17890" y="5826269"/>
            <a:ext cx="6268768" cy="30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66025" lvl="1" indent="-633013" algn="ctr">
              <a:lnSpc>
                <a:spcPts val="8209"/>
              </a:lnSpc>
              <a:buFont typeface="Arial"/>
              <a:buChar char="•"/>
            </a:pPr>
            <a:r>
              <a:rPr lang="en-US" sz="5863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programming languages</a:t>
            </a:r>
          </a:p>
          <a:p>
            <a:pPr algn="ctr">
              <a:lnSpc>
                <a:spcPts val="8209"/>
              </a:lnSpc>
            </a:pPr>
            <a:endParaRPr lang="en-US" sz="5863">
              <a:solidFill>
                <a:srgbClr val="FFFFFF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2473723" y="-388075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6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6" y="1942997"/>
                </a:lnTo>
                <a:lnTo>
                  <a:pt x="4947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3392" y="1932912"/>
            <a:ext cx="3128960" cy="6953243"/>
          </a:xfrm>
          <a:custGeom>
            <a:avLst/>
            <a:gdLst/>
            <a:ahLst/>
            <a:cxnLst/>
            <a:rect l="l" t="t" r="r" b="b"/>
            <a:pathLst>
              <a:path w="3128960" h="6953243">
                <a:moveTo>
                  <a:pt x="0" y="0"/>
                </a:moveTo>
                <a:lnTo>
                  <a:pt x="3128960" y="0"/>
                </a:lnTo>
                <a:lnTo>
                  <a:pt x="3128960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239000" y="1932910"/>
            <a:ext cx="3128960" cy="6953243"/>
          </a:xfrm>
          <a:custGeom>
            <a:avLst/>
            <a:gdLst/>
            <a:ahLst/>
            <a:cxnLst/>
            <a:rect l="l" t="t" r="r" b="b"/>
            <a:pathLst>
              <a:path w="3128960" h="6953243">
                <a:moveTo>
                  <a:pt x="0" y="0"/>
                </a:moveTo>
                <a:lnTo>
                  <a:pt x="3128960" y="0"/>
                </a:lnTo>
                <a:lnTo>
                  <a:pt x="3128960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848211" y="1932911"/>
            <a:ext cx="3128960" cy="6953243"/>
          </a:xfrm>
          <a:custGeom>
            <a:avLst/>
            <a:gdLst/>
            <a:ahLst/>
            <a:cxnLst/>
            <a:rect l="l" t="t" r="r" b="b"/>
            <a:pathLst>
              <a:path w="3128960" h="6953243">
                <a:moveTo>
                  <a:pt x="0" y="0"/>
                </a:moveTo>
                <a:lnTo>
                  <a:pt x="3128959" y="0"/>
                </a:lnTo>
                <a:lnTo>
                  <a:pt x="3128959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35726" y="440549"/>
            <a:ext cx="7416548" cy="1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2"/>
              </a:lnSpc>
            </a:pPr>
            <a:r>
              <a:rPr lang="en-US" sz="6937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Design States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2473723" y="-388075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6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6" y="1942997"/>
                </a:lnTo>
                <a:lnTo>
                  <a:pt x="4947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2005" y="2007505"/>
            <a:ext cx="3262858" cy="7250795"/>
          </a:xfrm>
          <a:custGeom>
            <a:avLst/>
            <a:gdLst/>
            <a:ahLst/>
            <a:cxnLst/>
            <a:rect l="l" t="t" r="r" b="b"/>
            <a:pathLst>
              <a:path w="3262858" h="7250795">
                <a:moveTo>
                  <a:pt x="0" y="0"/>
                </a:moveTo>
                <a:lnTo>
                  <a:pt x="3262858" y="0"/>
                </a:lnTo>
                <a:lnTo>
                  <a:pt x="3262858" y="7250795"/>
                </a:lnTo>
                <a:lnTo>
                  <a:pt x="0" y="7250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921399" y="2007505"/>
            <a:ext cx="3262858" cy="7250795"/>
          </a:xfrm>
          <a:custGeom>
            <a:avLst/>
            <a:gdLst/>
            <a:ahLst/>
            <a:cxnLst/>
            <a:rect l="l" t="t" r="r" b="b"/>
            <a:pathLst>
              <a:path w="3262858" h="7250795">
                <a:moveTo>
                  <a:pt x="0" y="0"/>
                </a:moveTo>
                <a:lnTo>
                  <a:pt x="3262858" y="0"/>
                </a:lnTo>
                <a:lnTo>
                  <a:pt x="3262858" y="7250795"/>
                </a:lnTo>
                <a:lnTo>
                  <a:pt x="0" y="7250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64409" y="2007505"/>
            <a:ext cx="3256614" cy="7236921"/>
          </a:xfrm>
          <a:custGeom>
            <a:avLst/>
            <a:gdLst/>
            <a:ahLst/>
            <a:cxnLst/>
            <a:rect l="l" t="t" r="r" b="b"/>
            <a:pathLst>
              <a:path w="3256614" h="7236921">
                <a:moveTo>
                  <a:pt x="0" y="0"/>
                </a:moveTo>
                <a:lnTo>
                  <a:pt x="3256614" y="0"/>
                </a:lnTo>
                <a:lnTo>
                  <a:pt x="3256614" y="7236920"/>
                </a:lnTo>
                <a:lnTo>
                  <a:pt x="0" y="7236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211548" y="2007505"/>
            <a:ext cx="3296934" cy="7326521"/>
          </a:xfrm>
          <a:custGeom>
            <a:avLst/>
            <a:gdLst/>
            <a:ahLst/>
            <a:cxnLst/>
            <a:rect l="l" t="t" r="r" b="b"/>
            <a:pathLst>
              <a:path w="3296934" h="7326521">
                <a:moveTo>
                  <a:pt x="0" y="0"/>
                </a:moveTo>
                <a:lnTo>
                  <a:pt x="3296935" y="0"/>
                </a:lnTo>
                <a:lnTo>
                  <a:pt x="3296935" y="7326520"/>
                </a:lnTo>
                <a:lnTo>
                  <a:pt x="0" y="73265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889483" y="2052305"/>
            <a:ext cx="3222538" cy="7161196"/>
          </a:xfrm>
          <a:custGeom>
            <a:avLst/>
            <a:gdLst/>
            <a:ahLst/>
            <a:cxnLst/>
            <a:rect l="l" t="t" r="r" b="b"/>
            <a:pathLst>
              <a:path w="3222538" h="7161196">
                <a:moveTo>
                  <a:pt x="0" y="0"/>
                </a:moveTo>
                <a:lnTo>
                  <a:pt x="3222538" y="0"/>
                </a:lnTo>
                <a:lnTo>
                  <a:pt x="3222538" y="7161195"/>
                </a:lnTo>
                <a:lnTo>
                  <a:pt x="0" y="71611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35726" y="440549"/>
            <a:ext cx="7416548" cy="1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2"/>
              </a:lnSpc>
            </a:pPr>
            <a:r>
              <a:rPr lang="en-US" sz="6937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Design States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2473723" y="-388075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6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6" y="1942997"/>
                </a:lnTo>
                <a:lnTo>
                  <a:pt x="4947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97298" y="2476500"/>
            <a:ext cx="3112702" cy="6967450"/>
          </a:xfrm>
          <a:custGeom>
            <a:avLst/>
            <a:gdLst/>
            <a:ahLst/>
            <a:cxnLst/>
            <a:rect l="l" t="t" r="r" b="b"/>
            <a:pathLst>
              <a:path w="2734724" h="6967450">
                <a:moveTo>
                  <a:pt x="0" y="0"/>
                </a:moveTo>
                <a:lnTo>
                  <a:pt x="2734724" y="0"/>
                </a:lnTo>
                <a:lnTo>
                  <a:pt x="2734724" y="6967451"/>
                </a:lnTo>
                <a:lnTo>
                  <a:pt x="0" y="6967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3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00600" y="2616855"/>
            <a:ext cx="3200400" cy="6797344"/>
          </a:xfrm>
          <a:custGeom>
            <a:avLst/>
            <a:gdLst/>
            <a:ahLst/>
            <a:cxnLst/>
            <a:rect l="l" t="t" r="r" b="b"/>
            <a:pathLst>
              <a:path w="2400261" h="6797344">
                <a:moveTo>
                  <a:pt x="0" y="0"/>
                </a:moveTo>
                <a:lnTo>
                  <a:pt x="2400261" y="0"/>
                </a:lnTo>
                <a:lnTo>
                  <a:pt x="2400261" y="6797344"/>
                </a:lnTo>
                <a:lnTo>
                  <a:pt x="0" y="6797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1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99934" y="2446749"/>
            <a:ext cx="3128960" cy="6953243"/>
          </a:xfrm>
          <a:custGeom>
            <a:avLst/>
            <a:gdLst/>
            <a:ahLst/>
            <a:cxnLst/>
            <a:rect l="l" t="t" r="r" b="b"/>
            <a:pathLst>
              <a:path w="3128960" h="6953243">
                <a:moveTo>
                  <a:pt x="0" y="0"/>
                </a:moveTo>
                <a:lnTo>
                  <a:pt x="3128959" y="0"/>
                </a:lnTo>
                <a:lnTo>
                  <a:pt x="3128959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9368" y="2290850"/>
            <a:ext cx="3145384" cy="6989741"/>
          </a:xfrm>
          <a:custGeom>
            <a:avLst/>
            <a:gdLst/>
            <a:ahLst/>
            <a:cxnLst/>
            <a:rect l="l" t="t" r="r" b="b"/>
            <a:pathLst>
              <a:path w="3145384" h="6989741">
                <a:moveTo>
                  <a:pt x="0" y="0"/>
                </a:moveTo>
                <a:lnTo>
                  <a:pt x="3145384" y="0"/>
                </a:lnTo>
                <a:lnTo>
                  <a:pt x="3145384" y="6989741"/>
                </a:lnTo>
                <a:lnTo>
                  <a:pt x="0" y="69897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35726" y="440549"/>
            <a:ext cx="7416548" cy="1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2"/>
              </a:lnSpc>
            </a:pPr>
            <a:r>
              <a:rPr lang="en-US" sz="6937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Design States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2473723" y="-388075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6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6" y="1942997"/>
                </a:lnTo>
                <a:lnTo>
                  <a:pt x="4947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1911" y="2231444"/>
            <a:ext cx="3128960" cy="6953243"/>
          </a:xfrm>
          <a:custGeom>
            <a:avLst/>
            <a:gdLst/>
            <a:ahLst/>
            <a:cxnLst/>
            <a:rect l="l" t="t" r="r" b="b"/>
            <a:pathLst>
              <a:path w="3128960" h="6953243">
                <a:moveTo>
                  <a:pt x="0" y="0"/>
                </a:moveTo>
                <a:lnTo>
                  <a:pt x="3128959" y="0"/>
                </a:lnTo>
                <a:lnTo>
                  <a:pt x="3128959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935220" y="2231444"/>
            <a:ext cx="3128960" cy="6953243"/>
          </a:xfrm>
          <a:custGeom>
            <a:avLst/>
            <a:gdLst/>
            <a:ahLst/>
            <a:cxnLst/>
            <a:rect l="l" t="t" r="r" b="b"/>
            <a:pathLst>
              <a:path w="3128960" h="6953243">
                <a:moveTo>
                  <a:pt x="0" y="0"/>
                </a:moveTo>
                <a:lnTo>
                  <a:pt x="3128960" y="0"/>
                </a:lnTo>
                <a:lnTo>
                  <a:pt x="3128960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79520" y="2231444"/>
            <a:ext cx="3128960" cy="6953243"/>
          </a:xfrm>
          <a:custGeom>
            <a:avLst/>
            <a:gdLst/>
            <a:ahLst/>
            <a:cxnLst/>
            <a:rect l="l" t="t" r="r" b="b"/>
            <a:pathLst>
              <a:path w="3128960" h="6953243">
                <a:moveTo>
                  <a:pt x="0" y="0"/>
                </a:moveTo>
                <a:lnTo>
                  <a:pt x="3128960" y="0"/>
                </a:lnTo>
                <a:lnTo>
                  <a:pt x="3128960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287794" y="2231444"/>
            <a:ext cx="3128960" cy="6953243"/>
          </a:xfrm>
          <a:custGeom>
            <a:avLst/>
            <a:gdLst/>
            <a:ahLst/>
            <a:cxnLst/>
            <a:rect l="l" t="t" r="r" b="b"/>
            <a:pathLst>
              <a:path w="3128960" h="6953243">
                <a:moveTo>
                  <a:pt x="0" y="0"/>
                </a:moveTo>
                <a:lnTo>
                  <a:pt x="3128960" y="0"/>
                </a:lnTo>
                <a:lnTo>
                  <a:pt x="3128960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641525" y="2157832"/>
            <a:ext cx="3195210" cy="7100468"/>
          </a:xfrm>
          <a:custGeom>
            <a:avLst/>
            <a:gdLst/>
            <a:ahLst/>
            <a:cxnLst/>
            <a:rect l="l" t="t" r="r" b="b"/>
            <a:pathLst>
              <a:path w="3195210" h="7100468">
                <a:moveTo>
                  <a:pt x="0" y="0"/>
                </a:moveTo>
                <a:lnTo>
                  <a:pt x="3195211" y="0"/>
                </a:lnTo>
                <a:lnTo>
                  <a:pt x="3195211" y="7100468"/>
                </a:lnTo>
                <a:lnTo>
                  <a:pt x="0" y="71004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35726" y="440549"/>
            <a:ext cx="7416548" cy="1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2"/>
              </a:lnSpc>
            </a:pPr>
            <a:r>
              <a:rPr lang="en-US" sz="6937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Design States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2473723" y="-388075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6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6" y="1942997"/>
                </a:lnTo>
                <a:lnTo>
                  <a:pt x="4947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99303" y="2182938"/>
            <a:ext cx="2654190" cy="7048472"/>
          </a:xfrm>
          <a:custGeom>
            <a:avLst/>
            <a:gdLst/>
            <a:ahLst/>
            <a:cxnLst/>
            <a:rect l="l" t="t" r="r" b="b"/>
            <a:pathLst>
              <a:path w="2654190" h="7048472">
                <a:moveTo>
                  <a:pt x="0" y="0"/>
                </a:moveTo>
                <a:lnTo>
                  <a:pt x="2654190" y="0"/>
                </a:lnTo>
                <a:lnTo>
                  <a:pt x="2654190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038600" y="2182938"/>
            <a:ext cx="2555373" cy="7048472"/>
          </a:xfrm>
          <a:custGeom>
            <a:avLst/>
            <a:gdLst/>
            <a:ahLst/>
            <a:cxnLst/>
            <a:rect l="l" t="t" r="r" b="b"/>
            <a:pathLst>
              <a:path w="1448241" h="7048472">
                <a:moveTo>
                  <a:pt x="0" y="0"/>
                </a:moveTo>
                <a:lnTo>
                  <a:pt x="1448241" y="0"/>
                </a:lnTo>
                <a:lnTo>
                  <a:pt x="1448241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15199" y="2209828"/>
            <a:ext cx="2794687" cy="7048472"/>
          </a:xfrm>
          <a:custGeom>
            <a:avLst/>
            <a:gdLst/>
            <a:ahLst/>
            <a:cxnLst/>
            <a:rect l="l" t="t" r="r" b="b"/>
            <a:pathLst>
              <a:path w="3171812" h="7048472">
                <a:moveTo>
                  <a:pt x="0" y="0"/>
                </a:moveTo>
                <a:lnTo>
                  <a:pt x="3171812" y="0"/>
                </a:lnTo>
                <a:lnTo>
                  <a:pt x="3171812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831112" y="2238030"/>
            <a:ext cx="3195755" cy="7101679"/>
          </a:xfrm>
          <a:custGeom>
            <a:avLst/>
            <a:gdLst/>
            <a:ahLst/>
            <a:cxnLst/>
            <a:rect l="l" t="t" r="r" b="b"/>
            <a:pathLst>
              <a:path w="3195755" h="7101679">
                <a:moveTo>
                  <a:pt x="0" y="0"/>
                </a:moveTo>
                <a:lnTo>
                  <a:pt x="3195756" y="0"/>
                </a:lnTo>
                <a:lnTo>
                  <a:pt x="3195756" y="7101679"/>
                </a:lnTo>
                <a:lnTo>
                  <a:pt x="0" y="71016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83413" y="2182938"/>
            <a:ext cx="3220547" cy="7156771"/>
          </a:xfrm>
          <a:custGeom>
            <a:avLst/>
            <a:gdLst/>
            <a:ahLst/>
            <a:cxnLst/>
            <a:rect l="l" t="t" r="r" b="b"/>
            <a:pathLst>
              <a:path w="3220547" h="7156771">
                <a:moveTo>
                  <a:pt x="0" y="0"/>
                </a:moveTo>
                <a:lnTo>
                  <a:pt x="3220546" y="0"/>
                </a:lnTo>
                <a:lnTo>
                  <a:pt x="3220546" y="7156771"/>
                </a:lnTo>
                <a:lnTo>
                  <a:pt x="0" y="71567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35726" y="440549"/>
            <a:ext cx="7416548" cy="1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2"/>
              </a:lnSpc>
            </a:pPr>
            <a:r>
              <a:rPr lang="en-US" sz="6937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Design States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2473723" y="-388075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6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6" y="1942997"/>
                </a:lnTo>
                <a:lnTo>
                  <a:pt x="4947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3838" y="2142679"/>
            <a:ext cx="3202030" cy="7115621"/>
          </a:xfrm>
          <a:custGeom>
            <a:avLst/>
            <a:gdLst/>
            <a:ahLst/>
            <a:cxnLst/>
            <a:rect l="l" t="t" r="r" b="b"/>
            <a:pathLst>
              <a:path w="3202030" h="7115621">
                <a:moveTo>
                  <a:pt x="0" y="0"/>
                </a:moveTo>
                <a:lnTo>
                  <a:pt x="3202030" y="0"/>
                </a:lnTo>
                <a:lnTo>
                  <a:pt x="3202030" y="7115621"/>
                </a:lnTo>
                <a:lnTo>
                  <a:pt x="0" y="7115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872492" y="2142679"/>
            <a:ext cx="3126467" cy="6947705"/>
          </a:xfrm>
          <a:custGeom>
            <a:avLst/>
            <a:gdLst/>
            <a:ahLst/>
            <a:cxnLst/>
            <a:rect l="l" t="t" r="r" b="b"/>
            <a:pathLst>
              <a:path w="3126467" h="6947705">
                <a:moveTo>
                  <a:pt x="0" y="0"/>
                </a:moveTo>
                <a:lnTo>
                  <a:pt x="3126468" y="0"/>
                </a:lnTo>
                <a:lnTo>
                  <a:pt x="3126468" y="6947704"/>
                </a:lnTo>
                <a:lnTo>
                  <a:pt x="0" y="694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9960" y="2372762"/>
            <a:ext cx="3022929" cy="6717621"/>
          </a:xfrm>
          <a:custGeom>
            <a:avLst/>
            <a:gdLst/>
            <a:ahLst/>
            <a:cxnLst/>
            <a:rect l="l" t="t" r="r" b="b"/>
            <a:pathLst>
              <a:path w="3022929" h="6717621">
                <a:moveTo>
                  <a:pt x="0" y="0"/>
                </a:moveTo>
                <a:lnTo>
                  <a:pt x="3022929" y="0"/>
                </a:lnTo>
                <a:lnTo>
                  <a:pt x="3022929" y="6717621"/>
                </a:lnTo>
                <a:lnTo>
                  <a:pt x="0" y="67176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133372" y="2372762"/>
            <a:ext cx="2994939" cy="6717621"/>
          </a:xfrm>
          <a:custGeom>
            <a:avLst/>
            <a:gdLst/>
            <a:ahLst/>
            <a:cxnLst/>
            <a:rect l="l" t="t" r="r" b="b"/>
            <a:pathLst>
              <a:path w="2994939" h="6717621">
                <a:moveTo>
                  <a:pt x="0" y="0"/>
                </a:moveTo>
                <a:lnTo>
                  <a:pt x="2994939" y="0"/>
                </a:lnTo>
                <a:lnTo>
                  <a:pt x="2994939" y="6717621"/>
                </a:lnTo>
                <a:lnTo>
                  <a:pt x="0" y="6717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861736" y="2490953"/>
            <a:ext cx="2969744" cy="6599430"/>
          </a:xfrm>
          <a:custGeom>
            <a:avLst/>
            <a:gdLst/>
            <a:ahLst/>
            <a:cxnLst/>
            <a:rect l="l" t="t" r="r" b="b"/>
            <a:pathLst>
              <a:path w="2969744" h="6599430">
                <a:moveTo>
                  <a:pt x="0" y="0"/>
                </a:moveTo>
                <a:lnTo>
                  <a:pt x="2969744" y="0"/>
                </a:lnTo>
                <a:lnTo>
                  <a:pt x="2969744" y="6599430"/>
                </a:lnTo>
                <a:lnTo>
                  <a:pt x="0" y="6599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35726" y="440549"/>
            <a:ext cx="7416548" cy="1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2"/>
              </a:lnSpc>
            </a:pPr>
            <a:r>
              <a:rPr lang="en-US" sz="6937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Design States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2473723" y="-388075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6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6" y="1942997"/>
                </a:lnTo>
                <a:lnTo>
                  <a:pt x="4947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28800" y="1899897"/>
            <a:ext cx="3899279" cy="7710963"/>
          </a:xfrm>
          <a:custGeom>
            <a:avLst/>
            <a:gdLst/>
            <a:ahLst/>
            <a:cxnLst/>
            <a:rect l="l" t="t" r="r" b="b"/>
            <a:pathLst>
              <a:path w="2525340" h="7710963">
                <a:moveTo>
                  <a:pt x="0" y="0"/>
                </a:moveTo>
                <a:lnTo>
                  <a:pt x="2525341" y="0"/>
                </a:lnTo>
                <a:lnTo>
                  <a:pt x="2525341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196206" y="1899897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766872" y="1899897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35726" y="440549"/>
            <a:ext cx="7416548" cy="1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2"/>
              </a:lnSpc>
            </a:pPr>
            <a:r>
              <a:rPr lang="en-US" sz="6937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Design States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dirty="0" smtClean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Flutter code</a:t>
            </a:r>
            <a:endParaRPr lang="en-US" sz="9600" dirty="0">
              <a:solidFill>
                <a:srgbClr val="000000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8880" y="-1178348"/>
            <a:ext cx="3402500" cy="3006572"/>
          </a:xfrm>
          <a:custGeom>
            <a:avLst/>
            <a:gdLst/>
            <a:ahLst/>
            <a:cxnLst/>
            <a:rect l="l" t="t" r="r" b="b"/>
            <a:pathLst>
              <a:path w="3402500" h="3006572">
                <a:moveTo>
                  <a:pt x="0" y="0"/>
                </a:moveTo>
                <a:lnTo>
                  <a:pt x="3402500" y="0"/>
                </a:lnTo>
                <a:lnTo>
                  <a:pt x="3402500" y="3006573"/>
                </a:lnTo>
                <a:lnTo>
                  <a:pt x="0" y="3006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67622">
            <a:off x="-259115" y="7516127"/>
            <a:ext cx="1709996" cy="1669578"/>
          </a:xfrm>
          <a:custGeom>
            <a:avLst/>
            <a:gdLst/>
            <a:ahLst/>
            <a:cxnLst/>
            <a:rect l="l" t="t" r="r" b="b"/>
            <a:pathLst>
              <a:path w="1709996" h="1669578">
                <a:moveTo>
                  <a:pt x="0" y="0"/>
                </a:moveTo>
                <a:lnTo>
                  <a:pt x="1709996" y="0"/>
                </a:lnTo>
                <a:lnTo>
                  <a:pt x="1709996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94187" y="171452"/>
            <a:ext cx="4130225" cy="728422"/>
          </a:xfrm>
          <a:custGeom>
            <a:avLst/>
            <a:gdLst/>
            <a:ahLst/>
            <a:cxnLst/>
            <a:rect l="l" t="t" r="r" b="b"/>
            <a:pathLst>
              <a:path w="4130225" h="728422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793034" y="326424"/>
            <a:ext cx="8766810" cy="78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4"/>
              </a:lnSpc>
            </a:pPr>
            <a:r>
              <a:rPr lang="en-US" sz="6100" dirty="0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team members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0" y="2939850"/>
            <a:ext cx="18288000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Eslam</a:t>
            </a:r>
            <a:r>
              <a:rPr lang="en-US" sz="6600" dirty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Ayman</a:t>
            </a:r>
            <a:r>
              <a:rPr lang="en-US" sz="6600" dirty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6600" dirty="0" err="1" smtClean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Zaky</a:t>
            </a:r>
            <a:endParaRPr lang="en-US" sz="6600" dirty="0" smtClean="0">
              <a:solidFill>
                <a:srgbClr val="000000"/>
              </a:solidFill>
              <a:latin typeface="Bryndan Write"/>
              <a:ea typeface="Bryndan Write"/>
              <a:cs typeface="Bryndan Write"/>
              <a:sym typeface="Bryndan Write"/>
            </a:endParaRPr>
          </a:p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endParaRPr lang="en-US" sz="6600" dirty="0" smtClean="0">
              <a:solidFill>
                <a:srgbClr val="000000"/>
              </a:solidFill>
              <a:latin typeface="Bryndan Write"/>
              <a:ea typeface="Bryndan Write"/>
              <a:cs typeface="Bryndan Write"/>
              <a:sym typeface="Bryndan Write"/>
            </a:endParaRPr>
          </a:p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r>
              <a:rPr lang="en-US" sz="6600" dirty="0" smtClean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Mahmoud </a:t>
            </a:r>
            <a:r>
              <a:rPr lang="en-US" sz="6600" dirty="0" err="1" smtClean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abdallah</a:t>
            </a:r>
            <a:r>
              <a:rPr lang="en-US" sz="6600" dirty="0" smtClean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6600" dirty="0" err="1" smtClean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metwally</a:t>
            </a:r>
            <a:endParaRPr lang="en-US" sz="6600" dirty="0" smtClean="0">
              <a:solidFill>
                <a:srgbClr val="000000"/>
              </a:solidFill>
              <a:latin typeface="Bryndan Write"/>
              <a:ea typeface="Bryndan Write"/>
              <a:cs typeface="Bryndan Write"/>
              <a:sym typeface="Bryndan Write"/>
            </a:endParaRPr>
          </a:p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endParaRPr lang="en-US" sz="6600" dirty="0" smtClean="0">
              <a:solidFill>
                <a:srgbClr val="000000"/>
              </a:solidFill>
              <a:latin typeface="Bryndan Write"/>
              <a:ea typeface="Bryndan Write"/>
              <a:cs typeface="Bryndan Write"/>
              <a:sym typeface="Bryndan Write"/>
            </a:endParaRPr>
          </a:p>
          <a:p>
            <a:pPr lvl="0" algn="ctr">
              <a:lnSpc>
                <a:spcPts val="4000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Abdulrahman</a:t>
            </a:r>
            <a:r>
              <a:rPr lang="en-US" sz="6600" dirty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 Mohammed </a:t>
            </a:r>
            <a:r>
              <a:rPr lang="en-US" sz="6600" dirty="0" smtClean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Abdullah</a:t>
            </a:r>
          </a:p>
          <a:p>
            <a:pPr lvl="0" algn="ctr">
              <a:lnSpc>
                <a:spcPts val="4000"/>
              </a:lnSpc>
              <a:spcBef>
                <a:spcPct val="0"/>
              </a:spcBef>
            </a:pPr>
            <a:r>
              <a:rPr lang="en-US" sz="6600" dirty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 </a:t>
            </a:r>
          </a:p>
          <a:p>
            <a:pPr lvl="0" algn="ctr">
              <a:lnSpc>
                <a:spcPts val="4000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Abdulrahman</a:t>
            </a:r>
            <a:r>
              <a:rPr lang="en-US" sz="6600" dirty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6600" dirty="0" smtClean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Rajab </a:t>
            </a:r>
            <a:r>
              <a:rPr lang="en-US" sz="6600" dirty="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Muhammad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0358" y="9610552"/>
            <a:ext cx="118456" cy="9351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2329" y="938300"/>
            <a:ext cx="1862570" cy="227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173238" y="1438621"/>
            <a:ext cx="4955165" cy="157812"/>
            <a:chOff x="981455" y="1406651"/>
            <a:chExt cx="4845050" cy="1543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1406651"/>
              <a:ext cx="4808220" cy="1539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07964" y="150723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3716" y="18288"/>
                  </a:moveTo>
                  <a:lnTo>
                    <a:pt x="4572" y="18288"/>
                  </a:lnTo>
                  <a:lnTo>
                    <a:pt x="3048" y="15240"/>
                  </a:lnTo>
                  <a:lnTo>
                    <a:pt x="0" y="13716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6096" y="0"/>
                  </a:lnTo>
                  <a:lnTo>
                    <a:pt x="12192" y="0"/>
                  </a:lnTo>
                  <a:lnTo>
                    <a:pt x="18288" y="6096"/>
                  </a:lnTo>
                  <a:lnTo>
                    <a:pt x="18288" y="12192"/>
                  </a:lnTo>
                  <a:lnTo>
                    <a:pt x="15240" y="15240"/>
                  </a:lnTo>
                  <a:lnTo>
                    <a:pt x="13716" y="18288"/>
                  </a:lnTo>
                  <a:close/>
                </a:path>
              </a:pathLst>
            </a:custGeom>
            <a:solidFill>
              <a:srgbClr val="312D56"/>
            </a:solidFill>
          </p:spPr>
          <p:txBody>
            <a:bodyPr wrap="square" lIns="0" tIns="0" rIns="0" bIns="0" rtlCol="0"/>
            <a:lstStyle/>
            <a:p>
              <a:endParaRPr sz="1841"/>
            </a:p>
          </p:txBody>
        </p:sp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67005" y="1831398"/>
            <a:ext cx="5687463" cy="1574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68564" y="2125979"/>
            <a:ext cx="790228" cy="1215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70122" y="2518755"/>
            <a:ext cx="3955818" cy="15742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74798" y="2930235"/>
            <a:ext cx="500322" cy="14027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174798" y="3329247"/>
            <a:ext cx="279256" cy="168852"/>
            <a:chOff x="982980" y="3255264"/>
            <a:chExt cx="273050" cy="16510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980" y="3258311"/>
              <a:ext cx="158496" cy="1615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956" y="3255264"/>
              <a:ext cx="83819" cy="161543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6539506" y="3332364"/>
            <a:ext cx="728013" cy="165605"/>
          </a:xfrm>
          <a:custGeom>
            <a:avLst/>
            <a:gdLst/>
            <a:ahLst/>
            <a:cxnLst/>
            <a:rect l="l" t="t" r="r" b="b"/>
            <a:pathLst>
              <a:path w="711835" h="161925">
                <a:moveTo>
                  <a:pt x="134112" y="12"/>
                </a:moveTo>
                <a:lnTo>
                  <a:pt x="0" y="12"/>
                </a:lnTo>
                <a:lnTo>
                  <a:pt x="0" y="4584"/>
                </a:lnTo>
                <a:lnTo>
                  <a:pt x="10668" y="4584"/>
                </a:lnTo>
                <a:lnTo>
                  <a:pt x="19812" y="9156"/>
                </a:lnTo>
                <a:lnTo>
                  <a:pt x="21336" y="10680"/>
                </a:lnTo>
                <a:lnTo>
                  <a:pt x="21336" y="12204"/>
                </a:lnTo>
                <a:lnTo>
                  <a:pt x="22860" y="13728"/>
                </a:lnTo>
                <a:lnTo>
                  <a:pt x="22860" y="144792"/>
                </a:lnTo>
                <a:lnTo>
                  <a:pt x="21336" y="146316"/>
                </a:lnTo>
                <a:lnTo>
                  <a:pt x="21336" y="149364"/>
                </a:lnTo>
                <a:lnTo>
                  <a:pt x="19812" y="150888"/>
                </a:lnTo>
                <a:lnTo>
                  <a:pt x="16764" y="150888"/>
                </a:lnTo>
                <a:lnTo>
                  <a:pt x="13716" y="153936"/>
                </a:lnTo>
                <a:lnTo>
                  <a:pt x="0" y="153936"/>
                </a:lnTo>
                <a:lnTo>
                  <a:pt x="0" y="158508"/>
                </a:lnTo>
                <a:lnTo>
                  <a:pt x="83820" y="158508"/>
                </a:lnTo>
                <a:lnTo>
                  <a:pt x="83820" y="153936"/>
                </a:lnTo>
                <a:lnTo>
                  <a:pt x="70104" y="153936"/>
                </a:lnTo>
                <a:lnTo>
                  <a:pt x="68580" y="152412"/>
                </a:lnTo>
                <a:lnTo>
                  <a:pt x="65532" y="150888"/>
                </a:lnTo>
                <a:lnTo>
                  <a:pt x="64008" y="147840"/>
                </a:lnTo>
                <a:lnTo>
                  <a:pt x="60960" y="144792"/>
                </a:lnTo>
                <a:lnTo>
                  <a:pt x="60960" y="82308"/>
                </a:lnTo>
                <a:lnTo>
                  <a:pt x="74676" y="82308"/>
                </a:lnTo>
                <a:lnTo>
                  <a:pt x="99060" y="120408"/>
                </a:lnTo>
                <a:lnTo>
                  <a:pt x="103632" y="120408"/>
                </a:lnTo>
                <a:lnTo>
                  <a:pt x="103632" y="38112"/>
                </a:lnTo>
                <a:lnTo>
                  <a:pt x="99060" y="38112"/>
                </a:lnTo>
                <a:lnTo>
                  <a:pt x="99060" y="47256"/>
                </a:lnTo>
                <a:lnTo>
                  <a:pt x="96012" y="53352"/>
                </a:lnTo>
                <a:lnTo>
                  <a:pt x="86868" y="67068"/>
                </a:lnTo>
                <a:lnTo>
                  <a:pt x="73152" y="71640"/>
                </a:lnTo>
                <a:lnTo>
                  <a:pt x="60960" y="71640"/>
                </a:lnTo>
                <a:lnTo>
                  <a:pt x="60960" y="10680"/>
                </a:lnTo>
                <a:lnTo>
                  <a:pt x="76200" y="10680"/>
                </a:lnTo>
                <a:lnTo>
                  <a:pt x="117348" y="18300"/>
                </a:lnTo>
                <a:lnTo>
                  <a:pt x="129540" y="48780"/>
                </a:lnTo>
                <a:lnTo>
                  <a:pt x="134112" y="48780"/>
                </a:lnTo>
                <a:lnTo>
                  <a:pt x="134112" y="12"/>
                </a:lnTo>
                <a:close/>
              </a:path>
              <a:path w="711835" h="161925">
                <a:moveTo>
                  <a:pt x="207276" y="153924"/>
                </a:moveTo>
                <a:lnTo>
                  <a:pt x="202704" y="153924"/>
                </a:lnTo>
                <a:lnTo>
                  <a:pt x="198132" y="152400"/>
                </a:lnTo>
                <a:lnTo>
                  <a:pt x="196608" y="150876"/>
                </a:lnTo>
                <a:lnTo>
                  <a:pt x="195084" y="147828"/>
                </a:lnTo>
                <a:lnTo>
                  <a:pt x="193560" y="143256"/>
                </a:lnTo>
                <a:lnTo>
                  <a:pt x="193560" y="0"/>
                </a:lnTo>
                <a:lnTo>
                  <a:pt x="146316" y="0"/>
                </a:lnTo>
                <a:lnTo>
                  <a:pt x="146316" y="4572"/>
                </a:lnTo>
                <a:lnTo>
                  <a:pt x="152412" y="4572"/>
                </a:lnTo>
                <a:lnTo>
                  <a:pt x="155460" y="6096"/>
                </a:lnTo>
                <a:lnTo>
                  <a:pt x="156984" y="9144"/>
                </a:lnTo>
                <a:lnTo>
                  <a:pt x="160032" y="10668"/>
                </a:lnTo>
                <a:lnTo>
                  <a:pt x="160032" y="147828"/>
                </a:lnTo>
                <a:lnTo>
                  <a:pt x="155460" y="152400"/>
                </a:lnTo>
                <a:lnTo>
                  <a:pt x="150888" y="153924"/>
                </a:lnTo>
                <a:lnTo>
                  <a:pt x="146316" y="153924"/>
                </a:lnTo>
                <a:lnTo>
                  <a:pt x="146316" y="158496"/>
                </a:lnTo>
                <a:lnTo>
                  <a:pt x="207276" y="158496"/>
                </a:lnTo>
                <a:lnTo>
                  <a:pt x="207276" y="153924"/>
                </a:lnTo>
                <a:close/>
              </a:path>
              <a:path w="711835" h="161925">
                <a:moveTo>
                  <a:pt x="330720" y="153936"/>
                </a:moveTo>
                <a:lnTo>
                  <a:pt x="327672" y="153936"/>
                </a:lnTo>
                <a:lnTo>
                  <a:pt x="324624" y="152412"/>
                </a:lnTo>
                <a:lnTo>
                  <a:pt x="323100" y="149364"/>
                </a:lnTo>
                <a:lnTo>
                  <a:pt x="321576" y="147840"/>
                </a:lnTo>
                <a:lnTo>
                  <a:pt x="320052" y="143268"/>
                </a:lnTo>
                <a:lnTo>
                  <a:pt x="320052" y="48780"/>
                </a:lnTo>
                <a:lnTo>
                  <a:pt x="275856" y="48780"/>
                </a:lnTo>
                <a:lnTo>
                  <a:pt x="275856" y="53352"/>
                </a:lnTo>
                <a:lnTo>
                  <a:pt x="280428" y="54876"/>
                </a:lnTo>
                <a:lnTo>
                  <a:pt x="283476" y="54876"/>
                </a:lnTo>
                <a:lnTo>
                  <a:pt x="285000" y="57924"/>
                </a:lnTo>
                <a:lnTo>
                  <a:pt x="286524" y="59448"/>
                </a:lnTo>
                <a:lnTo>
                  <a:pt x="286524" y="132600"/>
                </a:lnTo>
                <a:lnTo>
                  <a:pt x="283476" y="138696"/>
                </a:lnTo>
                <a:lnTo>
                  <a:pt x="278904" y="141744"/>
                </a:lnTo>
                <a:lnTo>
                  <a:pt x="274332" y="146316"/>
                </a:lnTo>
                <a:lnTo>
                  <a:pt x="265188" y="146316"/>
                </a:lnTo>
                <a:lnTo>
                  <a:pt x="262140" y="143268"/>
                </a:lnTo>
                <a:lnTo>
                  <a:pt x="262140" y="141744"/>
                </a:lnTo>
                <a:lnTo>
                  <a:pt x="260616" y="140220"/>
                </a:lnTo>
                <a:lnTo>
                  <a:pt x="260616" y="137172"/>
                </a:lnTo>
                <a:lnTo>
                  <a:pt x="259092" y="132600"/>
                </a:lnTo>
                <a:lnTo>
                  <a:pt x="259092" y="48780"/>
                </a:lnTo>
                <a:lnTo>
                  <a:pt x="214896" y="48780"/>
                </a:lnTo>
                <a:lnTo>
                  <a:pt x="214896" y="53352"/>
                </a:lnTo>
                <a:lnTo>
                  <a:pt x="219468" y="54876"/>
                </a:lnTo>
                <a:lnTo>
                  <a:pt x="222516" y="54876"/>
                </a:lnTo>
                <a:lnTo>
                  <a:pt x="224040" y="57924"/>
                </a:lnTo>
                <a:lnTo>
                  <a:pt x="225564" y="59448"/>
                </a:lnTo>
                <a:lnTo>
                  <a:pt x="225564" y="115836"/>
                </a:lnTo>
                <a:lnTo>
                  <a:pt x="225818" y="125044"/>
                </a:lnTo>
                <a:lnTo>
                  <a:pt x="237756" y="155460"/>
                </a:lnTo>
                <a:lnTo>
                  <a:pt x="242328" y="160032"/>
                </a:lnTo>
                <a:lnTo>
                  <a:pt x="248424" y="161556"/>
                </a:lnTo>
                <a:lnTo>
                  <a:pt x="260616" y="161556"/>
                </a:lnTo>
                <a:lnTo>
                  <a:pt x="266712" y="160032"/>
                </a:lnTo>
                <a:lnTo>
                  <a:pt x="271284" y="156984"/>
                </a:lnTo>
                <a:lnTo>
                  <a:pt x="277380" y="155460"/>
                </a:lnTo>
                <a:lnTo>
                  <a:pt x="281952" y="150888"/>
                </a:lnTo>
                <a:lnTo>
                  <a:pt x="286524" y="144792"/>
                </a:lnTo>
                <a:lnTo>
                  <a:pt x="286524" y="158508"/>
                </a:lnTo>
                <a:lnTo>
                  <a:pt x="330720" y="158508"/>
                </a:lnTo>
                <a:lnTo>
                  <a:pt x="330720" y="153936"/>
                </a:lnTo>
                <a:close/>
              </a:path>
              <a:path w="711835" h="161925">
                <a:moveTo>
                  <a:pt x="416052" y="48780"/>
                </a:moveTo>
                <a:lnTo>
                  <a:pt x="391668" y="48780"/>
                </a:lnTo>
                <a:lnTo>
                  <a:pt x="391668" y="9156"/>
                </a:lnTo>
                <a:lnTo>
                  <a:pt x="387096" y="9156"/>
                </a:lnTo>
                <a:lnTo>
                  <a:pt x="363054" y="40754"/>
                </a:lnTo>
                <a:lnTo>
                  <a:pt x="342900" y="56400"/>
                </a:lnTo>
                <a:lnTo>
                  <a:pt x="342900" y="60972"/>
                </a:lnTo>
                <a:lnTo>
                  <a:pt x="358140" y="60972"/>
                </a:lnTo>
                <a:lnTo>
                  <a:pt x="358140" y="140220"/>
                </a:lnTo>
                <a:lnTo>
                  <a:pt x="359664" y="143268"/>
                </a:lnTo>
                <a:lnTo>
                  <a:pt x="362712" y="152412"/>
                </a:lnTo>
                <a:lnTo>
                  <a:pt x="367284" y="155460"/>
                </a:lnTo>
                <a:lnTo>
                  <a:pt x="371856" y="160032"/>
                </a:lnTo>
                <a:lnTo>
                  <a:pt x="377952" y="161556"/>
                </a:lnTo>
                <a:lnTo>
                  <a:pt x="385572" y="161556"/>
                </a:lnTo>
                <a:lnTo>
                  <a:pt x="394385" y="160147"/>
                </a:lnTo>
                <a:lnTo>
                  <a:pt x="402336" y="156032"/>
                </a:lnTo>
                <a:lnTo>
                  <a:pt x="409155" y="149339"/>
                </a:lnTo>
                <a:lnTo>
                  <a:pt x="414528" y="140220"/>
                </a:lnTo>
                <a:lnTo>
                  <a:pt x="411480" y="137172"/>
                </a:lnTo>
                <a:lnTo>
                  <a:pt x="406908" y="144792"/>
                </a:lnTo>
                <a:lnTo>
                  <a:pt x="402336" y="147840"/>
                </a:lnTo>
                <a:lnTo>
                  <a:pt x="396240" y="147840"/>
                </a:lnTo>
                <a:lnTo>
                  <a:pt x="393192" y="144792"/>
                </a:lnTo>
                <a:lnTo>
                  <a:pt x="393192" y="143268"/>
                </a:lnTo>
                <a:lnTo>
                  <a:pt x="391668" y="141744"/>
                </a:lnTo>
                <a:lnTo>
                  <a:pt x="391668" y="60972"/>
                </a:lnTo>
                <a:lnTo>
                  <a:pt x="416052" y="60972"/>
                </a:lnTo>
                <a:lnTo>
                  <a:pt x="416052" y="48780"/>
                </a:lnTo>
                <a:close/>
              </a:path>
              <a:path w="711835" h="161925">
                <a:moveTo>
                  <a:pt x="495300" y="48780"/>
                </a:moveTo>
                <a:lnTo>
                  <a:pt x="470916" y="48780"/>
                </a:lnTo>
                <a:lnTo>
                  <a:pt x="470916" y="9156"/>
                </a:lnTo>
                <a:lnTo>
                  <a:pt x="467868" y="9156"/>
                </a:lnTo>
                <a:lnTo>
                  <a:pt x="442937" y="40754"/>
                </a:lnTo>
                <a:lnTo>
                  <a:pt x="422148" y="56400"/>
                </a:lnTo>
                <a:lnTo>
                  <a:pt x="422148" y="60972"/>
                </a:lnTo>
                <a:lnTo>
                  <a:pt x="437388" y="60972"/>
                </a:lnTo>
                <a:lnTo>
                  <a:pt x="437388" y="140220"/>
                </a:lnTo>
                <a:lnTo>
                  <a:pt x="438912" y="143268"/>
                </a:lnTo>
                <a:lnTo>
                  <a:pt x="440436" y="147840"/>
                </a:lnTo>
                <a:lnTo>
                  <a:pt x="443484" y="152412"/>
                </a:lnTo>
                <a:lnTo>
                  <a:pt x="448056" y="155460"/>
                </a:lnTo>
                <a:lnTo>
                  <a:pt x="452628" y="160032"/>
                </a:lnTo>
                <a:lnTo>
                  <a:pt x="457200" y="161556"/>
                </a:lnTo>
                <a:lnTo>
                  <a:pt x="464820" y="161556"/>
                </a:lnTo>
                <a:lnTo>
                  <a:pt x="474281" y="160147"/>
                </a:lnTo>
                <a:lnTo>
                  <a:pt x="482155" y="156032"/>
                </a:lnTo>
                <a:lnTo>
                  <a:pt x="488619" y="149339"/>
                </a:lnTo>
                <a:lnTo>
                  <a:pt x="493776" y="140220"/>
                </a:lnTo>
                <a:lnTo>
                  <a:pt x="490728" y="137172"/>
                </a:lnTo>
                <a:lnTo>
                  <a:pt x="486156" y="144792"/>
                </a:lnTo>
                <a:lnTo>
                  <a:pt x="483108" y="147840"/>
                </a:lnTo>
                <a:lnTo>
                  <a:pt x="475488" y="147840"/>
                </a:lnTo>
                <a:lnTo>
                  <a:pt x="475488" y="146316"/>
                </a:lnTo>
                <a:lnTo>
                  <a:pt x="472440" y="143268"/>
                </a:lnTo>
                <a:lnTo>
                  <a:pt x="472440" y="141744"/>
                </a:lnTo>
                <a:lnTo>
                  <a:pt x="470916" y="140220"/>
                </a:lnTo>
                <a:lnTo>
                  <a:pt x="470916" y="60972"/>
                </a:lnTo>
                <a:lnTo>
                  <a:pt x="495300" y="60972"/>
                </a:lnTo>
                <a:lnTo>
                  <a:pt x="495300" y="48780"/>
                </a:lnTo>
                <a:close/>
              </a:path>
              <a:path w="711835" h="161925">
                <a:moveTo>
                  <a:pt x="600456" y="99072"/>
                </a:moveTo>
                <a:lnTo>
                  <a:pt x="588264" y="59448"/>
                </a:lnTo>
                <a:lnTo>
                  <a:pt x="581228" y="53352"/>
                </a:lnTo>
                <a:lnTo>
                  <a:pt x="574357" y="49161"/>
                </a:lnTo>
                <a:lnTo>
                  <a:pt x="569976" y="47625"/>
                </a:lnTo>
                <a:lnTo>
                  <a:pt x="569976" y="91452"/>
                </a:lnTo>
                <a:lnTo>
                  <a:pt x="539496" y="91452"/>
                </a:lnTo>
                <a:lnTo>
                  <a:pt x="539496" y="86880"/>
                </a:lnTo>
                <a:lnTo>
                  <a:pt x="540054" y="78943"/>
                </a:lnTo>
                <a:lnTo>
                  <a:pt x="541591" y="71450"/>
                </a:lnTo>
                <a:lnTo>
                  <a:pt x="544004" y="64795"/>
                </a:lnTo>
                <a:lnTo>
                  <a:pt x="547116" y="59448"/>
                </a:lnTo>
                <a:lnTo>
                  <a:pt x="548640" y="54876"/>
                </a:lnTo>
                <a:lnTo>
                  <a:pt x="551688" y="53352"/>
                </a:lnTo>
                <a:lnTo>
                  <a:pt x="557784" y="53352"/>
                </a:lnTo>
                <a:lnTo>
                  <a:pt x="560832" y="54876"/>
                </a:lnTo>
                <a:lnTo>
                  <a:pt x="562356" y="54876"/>
                </a:lnTo>
                <a:lnTo>
                  <a:pt x="569976" y="91452"/>
                </a:lnTo>
                <a:lnTo>
                  <a:pt x="569976" y="47625"/>
                </a:lnTo>
                <a:lnTo>
                  <a:pt x="567055" y="46583"/>
                </a:lnTo>
                <a:lnTo>
                  <a:pt x="559308" y="45732"/>
                </a:lnTo>
                <a:lnTo>
                  <a:pt x="549338" y="46850"/>
                </a:lnTo>
                <a:lnTo>
                  <a:pt x="517385" y="71081"/>
                </a:lnTo>
                <a:lnTo>
                  <a:pt x="509016" y="105168"/>
                </a:lnTo>
                <a:lnTo>
                  <a:pt x="509612" y="116039"/>
                </a:lnTo>
                <a:lnTo>
                  <a:pt x="526262" y="151269"/>
                </a:lnTo>
                <a:lnTo>
                  <a:pt x="556260" y="161556"/>
                </a:lnTo>
                <a:lnTo>
                  <a:pt x="563079" y="160997"/>
                </a:lnTo>
                <a:lnTo>
                  <a:pt x="595871" y="135077"/>
                </a:lnTo>
                <a:lnTo>
                  <a:pt x="600456" y="126504"/>
                </a:lnTo>
                <a:lnTo>
                  <a:pt x="597408" y="123456"/>
                </a:lnTo>
                <a:lnTo>
                  <a:pt x="592836" y="131076"/>
                </a:lnTo>
                <a:lnTo>
                  <a:pt x="588264" y="135648"/>
                </a:lnTo>
                <a:lnTo>
                  <a:pt x="583692" y="137172"/>
                </a:lnTo>
                <a:lnTo>
                  <a:pt x="580644" y="140220"/>
                </a:lnTo>
                <a:lnTo>
                  <a:pt x="576072" y="141744"/>
                </a:lnTo>
                <a:lnTo>
                  <a:pt x="563880" y="141744"/>
                </a:lnTo>
                <a:lnTo>
                  <a:pt x="557784" y="138696"/>
                </a:lnTo>
                <a:lnTo>
                  <a:pt x="539496" y="99072"/>
                </a:lnTo>
                <a:lnTo>
                  <a:pt x="600456" y="99072"/>
                </a:lnTo>
                <a:close/>
              </a:path>
              <a:path w="711835" h="161925">
                <a:moveTo>
                  <a:pt x="711708" y="56400"/>
                </a:moveTo>
                <a:lnTo>
                  <a:pt x="710184" y="51828"/>
                </a:lnTo>
                <a:lnTo>
                  <a:pt x="707136" y="50304"/>
                </a:lnTo>
                <a:lnTo>
                  <a:pt x="704088" y="47256"/>
                </a:lnTo>
                <a:lnTo>
                  <a:pt x="701040" y="45732"/>
                </a:lnTo>
                <a:lnTo>
                  <a:pt x="691896" y="45732"/>
                </a:lnTo>
                <a:lnTo>
                  <a:pt x="685800" y="47256"/>
                </a:lnTo>
                <a:lnTo>
                  <a:pt x="681228" y="51828"/>
                </a:lnTo>
                <a:lnTo>
                  <a:pt x="677519" y="54940"/>
                </a:lnTo>
                <a:lnTo>
                  <a:pt x="673227" y="59639"/>
                </a:lnTo>
                <a:lnTo>
                  <a:pt x="668375" y="65747"/>
                </a:lnTo>
                <a:lnTo>
                  <a:pt x="662940" y="73164"/>
                </a:lnTo>
                <a:lnTo>
                  <a:pt x="662940" y="48780"/>
                </a:lnTo>
                <a:lnTo>
                  <a:pt x="615696" y="48780"/>
                </a:lnTo>
                <a:lnTo>
                  <a:pt x="615696" y="53352"/>
                </a:lnTo>
                <a:lnTo>
                  <a:pt x="620268" y="53352"/>
                </a:lnTo>
                <a:lnTo>
                  <a:pt x="623316" y="54876"/>
                </a:lnTo>
                <a:lnTo>
                  <a:pt x="624840" y="56400"/>
                </a:lnTo>
                <a:lnTo>
                  <a:pt x="626364" y="56400"/>
                </a:lnTo>
                <a:lnTo>
                  <a:pt x="627888" y="57924"/>
                </a:lnTo>
                <a:lnTo>
                  <a:pt x="627888" y="60972"/>
                </a:lnTo>
                <a:lnTo>
                  <a:pt x="629412" y="62496"/>
                </a:lnTo>
                <a:lnTo>
                  <a:pt x="629412" y="141744"/>
                </a:lnTo>
                <a:lnTo>
                  <a:pt x="627888" y="147840"/>
                </a:lnTo>
                <a:lnTo>
                  <a:pt x="626364" y="150888"/>
                </a:lnTo>
                <a:lnTo>
                  <a:pt x="624840" y="152412"/>
                </a:lnTo>
                <a:lnTo>
                  <a:pt x="620268" y="153936"/>
                </a:lnTo>
                <a:lnTo>
                  <a:pt x="615696" y="153936"/>
                </a:lnTo>
                <a:lnTo>
                  <a:pt x="615696" y="158508"/>
                </a:lnTo>
                <a:lnTo>
                  <a:pt x="676656" y="158508"/>
                </a:lnTo>
                <a:lnTo>
                  <a:pt x="676656" y="153936"/>
                </a:lnTo>
                <a:lnTo>
                  <a:pt x="669036" y="153936"/>
                </a:lnTo>
                <a:lnTo>
                  <a:pt x="662940" y="147840"/>
                </a:lnTo>
                <a:lnTo>
                  <a:pt x="662940" y="106692"/>
                </a:lnTo>
                <a:lnTo>
                  <a:pt x="663232" y="99847"/>
                </a:lnTo>
                <a:lnTo>
                  <a:pt x="675132" y="70116"/>
                </a:lnTo>
                <a:lnTo>
                  <a:pt x="678180" y="67068"/>
                </a:lnTo>
                <a:lnTo>
                  <a:pt x="682752" y="67068"/>
                </a:lnTo>
                <a:lnTo>
                  <a:pt x="685800" y="70116"/>
                </a:lnTo>
                <a:lnTo>
                  <a:pt x="688848" y="71640"/>
                </a:lnTo>
                <a:lnTo>
                  <a:pt x="690372" y="74688"/>
                </a:lnTo>
                <a:lnTo>
                  <a:pt x="694944" y="76212"/>
                </a:lnTo>
                <a:lnTo>
                  <a:pt x="701040" y="76212"/>
                </a:lnTo>
                <a:lnTo>
                  <a:pt x="705612" y="74688"/>
                </a:lnTo>
                <a:lnTo>
                  <a:pt x="707136" y="71640"/>
                </a:lnTo>
                <a:lnTo>
                  <a:pt x="710184" y="70116"/>
                </a:lnTo>
                <a:lnTo>
                  <a:pt x="711200" y="67068"/>
                </a:lnTo>
                <a:lnTo>
                  <a:pt x="711644" y="65747"/>
                </a:lnTo>
                <a:lnTo>
                  <a:pt x="711708" y="56400"/>
                </a:lnTo>
                <a:close/>
              </a:path>
            </a:pathLst>
          </a:custGeom>
          <a:solidFill>
            <a:srgbClr val="009587"/>
          </a:solidFill>
        </p:spPr>
        <p:txBody>
          <a:bodyPr wrap="square" lIns="0" tIns="0" rIns="0" bIns="0" rtlCol="0"/>
          <a:lstStyle/>
          <a:p>
            <a:endParaRPr sz="1841"/>
          </a:p>
        </p:txBody>
      </p:sp>
      <p:grpSp>
        <p:nvGrpSpPr>
          <p:cNvPr id="15" name="object 15"/>
          <p:cNvGrpSpPr/>
          <p:nvPr/>
        </p:nvGrpSpPr>
        <p:grpSpPr>
          <a:xfrm>
            <a:off x="7332863" y="3329247"/>
            <a:ext cx="527339" cy="168852"/>
            <a:chOff x="2115311" y="3255264"/>
            <a:chExt cx="515620" cy="1651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5311" y="3255264"/>
              <a:ext cx="150876" cy="1645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87524" y="3258311"/>
              <a:ext cx="342899" cy="16154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293024"/>
            <a:ext cx="18288000" cy="9993976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0" y="293023"/>
            <a:ext cx="18287999" cy="9993977"/>
          </a:xfrm>
          <a:custGeom>
            <a:avLst/>
            <a:gdLst/>
            <a:ahLst/>
            <a:cxnLst/>
            <a:rect l="l" t="t" r="r" b="b"/>
            <a:pathLst>
              <a:path w="6543040" h="9486900">
                <a:moveTo>
                  <a:pt x="6542545" y="12"/>
                </a:moveTo>
                <a:lnTo>
                  <a:pt x="6516624" y="12"/>
                </a:lnTo>
                <a:lnTo>
                  <a:pt x="6515113" y="0"/>
                </a:lnTo>
                <a:lnTo>
                  <a:pt x="6515113" y="27432"/>
                </a:lnTo>
                <a:lnTo>
                  <a:pt x="6515113" y="9459481"/>
                </a:lnTo>
                <a:lnTo>
                  <a:pt x="27432" y="9459481"/>
                </a:lnTo>
                <a:lnTo>
                  <a:pt x="27432" y="27432"/>
                </a:lnTo>
                <a:lnTo>
                  <a:pt x="6515113" y="27432"/>
                </a:lnTo>
                <a:lnTo>
                  <a:pt x="6515113" y="0"/>
                </a:lnTo>
                <a:lnTo>
                  <a:pt x="0" y="0"/>
                </a:lnTo>
                <a:lnTo>
                  <a:pt x="0" y="27432"/>
                </a:lnTo>
                <a:lnTo>
                  <a:pt x="12" y="9459481"/>
                </a:lnTo>
                <a:lnTo>
                  <a:pt x="0" y="9486900"/>
                </a:lnTo>
                <a:lnTo>
                  <a:pt x="6515113" y="9486900"/>
                </a:lnTo>
                <a:lnTo>
                  <a:pt x="6516624" y="9486900"/>
                </a:lnTo>
                <a:lnTo>
                  <a:pt x="6542545" y="9486900"/>
                </a:lnTo>
                <a:lnTo>
                  <a:pt x="6542545" y="9460992"/>
                </a:lnTo>
                <a:lnTo>
                  <a:pt x="6542545" y="9459481"/>
                </a:lnTo>
                <a:lnTo>
                  <a:pt x="6542545" y="27432"/>
                </a:lnTo>
                <a:lnTo>
                  <a:pt x="6542545" y="25908"/>
                </a:lnTo>
                <a:lnTo>
                  <a:pt x="6542545" y="12"/>
                </a:lnTo>
                <a:close/>
              </a:path>
            </a:pathLst>
          </a:custGeom>
          <a:solidFill>
            <a:srgbClr val="312D56"/>
          </a:solidFill>
        </p:spPr>
        <p:txBody>
          <a:bodyPr wrap="square" lIns="0" tIns="0" rIns="0" bIns="0" rtlCol="0"/>
          <a:lstStyle/>
          <a:p>
            <a:endParaRPr sz="1841"/>
          </a:p>
        </p:txBody>
      </p:sp>
    </p:spTree>
    <p:extLst>
      <p:ext uri="{BB962C8B-B14F-4D97-AF65-F5344CB8AC3E}">
        <p14:creationId xmlns:p14="http://schemas.microsoft.com/office/powerpoint/2010/main" val="574692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0358" y="9610552"/>
            <a:ext cx="124691" cy="9351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5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7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0358" y="9612109"/>
            <a:ext cx="121574" cy="919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0" y="5003222"/>
            <a:ext cx="18354630" cy="528377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8288000" cy="5003221"/>
            <a:chOff x="972312" y="856487"/>
            <a:chExt cx="5824855" cy="35128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312" y="1091183"/>
              <a:ext cx="5824727" cy="3278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3836" y="859535"/>
              <a:ext cx="1382395" cy="302260"/>
            </a:xfrm>
            <a:custGeom>
              <a:avLst/>
              <a:gdLst/>
              <a:ahLst/>
              <a:cxnLst/>
              <a:rect l="l" t="t" r="r" b="b"/>
              <a:pathLst>
                <a:path w="1382395" h="302259">
                  <a:moveTo>
                    <a:pt x="1382268" y="301751"/>
                  </a:moveTo>
                  <a:lnTo>
                    <a:pt x="0" y="301751"/>
                  </a:lnTo>
                  <a:lnTo>
                    <a:pt x="0" y="0"/>
                  </a:lnTo>
                  <a:lnTo>
                    <a:pt x="1382268" y="0"/>
                  </a:lnTo>
                  <a:lnTo>
                    <a:pt x="1382268" y="3017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41"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859535"/>
              <a:ext cx="1379220" cy="300355"/>
            </a:xfrm>
            <a:custGeom>
              <a:avLst/>
              <a:gdLst/>
              <a:ahLst/>
              <a:cxnLst/>
              <a:rect l="l" t="t" r="r" b="b"/>
              <a:pathLst>
                <a:path w="1379220" h="300355">
                  <a:moveTo>
                    <a:pt x="0" y="300228"/>
                  </a:moveTo>
                  <a:lnTo>
                    <a:pt x="1379219" y="300228"/>
                  </a:lnTo>
                  <a:lnTo>
                    <a:pt x="1379219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841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2228" y="938783"/>
              <a:ext cx="403859" cy="80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421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0358" y="9610552"/>
            <a:ext cx="124691" cy="9351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26727"/>
            <a:ext cx="18288000" cy="50811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054426"/>
            <a:ext cx="18288000" cy="52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8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0358" y="9612111"/>
            <a:ext cx="124691" cy="9195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50811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162202"/>
            <a:ext cx="18288000" cy="512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77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0358" y="9610552"/>
            <a:ext cx="123132" cy="9351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50811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081152"/>
            <a:ext cx="18288000" cy="52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19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0358" y="9610551"/>
            <a:ext cx="124691" cy="9351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48380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838008"/>
            <a:ext cx="18288000" cy="54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3475" y="9610551"/>
            <a:ext cx="121454" cy="9351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50811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081153"/>
            <a:ext cx="18288000" cy="53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4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404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532659" y="600817"/>
            <a:ext cx="9640627" cy="93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dirty="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Agenda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4524" y="2344578"/>
            <a:ext cx="8675320" cy="4472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Problem</a:t>
            </a: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Motivation</a:t>
            </a: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Objectives</a:t>
            </a: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Similar Application</a:t>
            </a: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Planning</a:t>
            </a: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5340594" y="669333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5" y="0"/>
                </a:lnTo>
                <a:lnTo>
                  <a:pt x="1665385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787847">
            <a:off x="15770375" y="7831076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7" y="0"/>
                </a:lnTo>
                <a:lnTo>
                  <a:pt x="1902177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383804" y="2344578"/>
            <a:ext cx="8675320" cy="2653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Analysis</a:t>
            </a:r>
          </a:p>
          <a:p>
            <a:pPr algn="l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Implementation</a:t>
            </a:r>
          </a:p>
          <a:p>
            <a:pPr algn="l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</a:t>
            </a:r>
          </a:p>
          <a:p>
            <a:pPr algn="l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Problem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72487" y="304823"/>
            <a:ext cx="9640627" cy="93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dirty="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72487" y="1553585"/>
            <a:ext cx="9270892" cy="744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•In today's world, many people lead dynamic lives, requiring frequent searches for temporary accommodation that meets their needs.</a:t>
            </a: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•Whether college students seeking accommodation near campus, employees on business trips, or workers needing temporary housing during short-term assignments.</a:t>
            </a: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•By utilizing the </a:t>
            </a:r>
            <a:r>
              <a:rPr lang="en-US" sz="2500" dirty="0" err="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Sakkiny</a:t>
            </a:r>
            <a:r>
              <a:rPr lang="en-US" sz="2500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app, individuals can streamline their lives and minimize the time and effort spent searching for appropriate accommodation </a:t>
            </a: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•It offers users a unique experience, allowing them to easily select accommodations that suit their needs through the various features and services provided within the app</a:t>
            </a: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5" name="Freeform 5"/>
          <p:cNvSpPr/>
          <p:nvPr/>
        </p:nvSpPr>
        <p:spPr>
          <a:xfrm rot="1353809">
            <a:off x="16211471" y="2533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5" y="0"/>
                </a:lnTo>
                <a:lnTo>
                  <a:pt x="1665385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87847">
            <a:off x="16308212" y="7503730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70"/>
                </a:lnTo>
                <a:lnTo>
                  <a:pt x="0" y="1859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63488">
            <a:off x="16509455" y="3998707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49565" y="8433340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34964" y="2515377"/>
            <a:ext cx="6437524" cy="5574078"/>
          </a:xfrm>
          <a:custGeom>
            <a:avLst/>
            <a:gdLst/>
            <a:ahLst/>
            <a:cxnLst/>
            <a:rect l="l" t="t" r="r" b="b"/>
            <a:pathLst>
              <a:path w="6437524" h="5574078">
                <a:moveTo>
                  <a:pt x="0" y="0"/>
                </a:moveTo>
                <a:lnTo>
                  <a:pt x="6437523" y="0"/>
                </a:lnTo>
                <a:lnTo>
                  <a:pt x="6437523" y="5574078"/>
                </a:lnTo>
                <a:lnTo>
                  <a:pt x="0" y="55740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Objectives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9320" y="3251936"/>
            <a:ext cx="2866874" cy="3949942"/>
          </a:xfrm>
          <a:custGeom>
            <a:avLst/>
            <a:gdLst/>
            <a:ahLst/>
            <a:cxnLst/>
            <a:rect l="l" t="t" r="r" b="b"/>
            <a:pathLst>
              <a:path w="2866874" h="3949942">
                <a:moveTo>
                  <a:pt x="0" y="0"/>
                </a:moveTo>
                <a:lnTo>
                  <a:pt x="2866874" y="0"/>
                </a:lnTo>
                <a:lnTo>
                  <a:pt x="2866874" y="3949942"/>
                </a:lnTo>
                <a:lnTo>
                  <a:pt x="0" y="3949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55924" y="2608186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 dirty="0">
                <a:latin typeface="Gochi Hand"/>
                <a:ea typeface="Gochi Hand"/>
                <a:cs typeface="Gochi Hand"/>
                <a:sym typeface="Gochi Hand"/>
              </a:rPr>
              <a:t>1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9320" y="8989834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77960" y="3944237"/>
            <a:ext cx="2689026" cy="296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1996" dirty="0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easy-to-use application for students, workers and other people to search for accommodation suited to their needs</a:t>
            </a:r>
          </a:p>
          <a:p>
            <a:pPr algn="l">
              <a:lnSpc>
                <a:spcPts val="2994"/>
              </a:lnSpc>
            </a:pPr>
            <a:endParaRPr lang="en-US" sz="1996" dirty="0">
              <a:solidFill>
                <a:srgbClr val="000000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677704" y="5006497"/>
            <a:ext cx="2866874" cy="3949942"/>
          </a:xfrm>
          <a:custGeom>
            <a:avLst/>
            <a:gdLst/>
            <a:ahLst/>
            <a:cxnLst/>
            <a:rect l="l" t="t" r="r" b="b"/>
            <a:pathLst>
              <a:path w="2866874" h="3949942">
                <a:moveTo>
                  <a:pt x="0" y="0"/>
                </a:moveTo>
                <a:lnTo>
                  <a:pt x="2866873" y="0"/>
                </a:lnTo>
                <a:lnTo>
                  <a:pt x="2866873" y="3949942"/>
                </a:lnTo>
                <a:lnTo>
                  <a:pt x="0" y="3949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063581" y="4388722"/>
            <a:ext cx="1955253" cy="991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 dirty="0">
                <a:latin typeface="Gochi Hand"/>
                <a:ea typeface="Gochi Hand"/>
                <a:cs typeface="Gochi Hand"/>
                <a:sym typeface="Gochi Han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53398" y="5600650"/>
            <a:ext cx="2622635" cy="291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8"/>
              </a:lnSpc>
            </a:pPr>
            <a:r>
              <a:rPr lang="en-US" sz="2152" dirty="0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Send immediate notifications when new properties conform to researchers' requirements.</a:t>
            </a:r>
          </a:p>
          <a:p>
            <a:pPr algn="l">
              <a:lnSpc>
                <a:spcPts val="3228"/>
              </a:lnSpc>
            </a:pPr>
            <a:endParaRPr lang="en-US" sz="2152" dirty="0">
              <a:solidFill>
                <a:srgbClr val="000000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399792" y="3360320"/>
            <a:ext cx="2866874" cy="3949942"/>
          </a:xfrm>
          <a:custGeom>
            <a:avLst/>
            <a:gdLst/>
            <a:ahLst/>
            <a:cxnLst/>
            <a:rect l="l" t="t" r="r" b="b"/>
            <a:pathLst>
              <a:path w="2866874" h="3949942">
                <a:moveTo>
                  <a:pt x="0" y="0"/>
                </a:moveTo>
                <a:lnTo>
                  <a:pt x="2866874" y="0"/>
                </a:lnTo>
                <a:lnTo>
                  <a:pt x="2866874" y="3949942"/>
                </a:lnTo>
                <a:lnTo>
                  <a:pt x="0" y="3949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874819" y="27932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 dirty="0">
                <a:latin typeface="Gochi Hand"/>
                <a:ea typeface="Gochi Hand"/>
                <a:cs typeface="Gochi Hand"/>
                <a:sym typeface="Gochi Han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65269" y="4053893"/>
            <a:ext cx="2489433" cy="3037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1963" dirty="0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Providing a service to tenants through which they can request maintenance services directly from the app</a:t>
            </a:r>
          </a:p>
          <a:p>
            <a:pPr algn="l">
              <a:lnSpc>
                <a:spcPts val="2944"/>
              </a:lnSpc>
            </a:pPr>
            <a:endParaRPr lang="en-US" sz="1963" dirty="0">
              <a:solidFill>
                <a:srgbClr val="000000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1099938" y="5321950"/>
            <a:ext cx="2866874" cy="3949942"/>
          </a:xfrm>
          <a:custGeom>
            <a:avLst/>
            <a:gdLst/>
            <a:ahLst/>
            <a:cxnLst/>
            <a:rect l="l" t="t" r="r" b="b"/>
            <a:pathLst>
              <a:path w="2866874" h="3949942">
                <a:moveTo>
                  <a:pt x="0" y="0"/>
                </a:moveTo>
                <a:lnTo>
                  <a:pt x="2866874" y="0"/>
                </a:lnTo>
                <a:lnTo>
                  <a:pt x="2866874" y="3949942"/>
                </a:lnTo>
                <a:lnTo>
                  <a:pt x="0" y="3949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1414609" y="4676109"/>
            <a:ext cx="1955253" cy="99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 dirty="0">
                <a:latin typeface="Gochi Hand"/>
                <a:ea typeface="Gochi Hand"/>
                <a:cs typeface="Gochi Hand"/>
                <a:sym typeface="Gochi Han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14609" y="5982642"/>
            <a:ext cx="2489433" cy="265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1963" dirty="0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have a database containing reliable information about the apartments offered and the landlords</a:t>
            </a:r>
          </a:p>
          <a:p>
            <a:pPr algn="l">
              <a:lnSpc>
                <a:spcPts val="2944"/>
              </a:lnSpc>
            </a:pPr>
            <a:endParaRPr lang="en-US" sz="1963" dirty="0">
              <a:solidFill>
                <a:srgbClr val="000000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4799392" y="3450205"/>
            <a:ext cx="2866874" cy="3949942"/>
          </a:xfrm>
          <a:custGeom>
            <a:avLst/>
            <a:gdLst/>
            <a:ahLst/>
            <a:cxnLst/>
            <a:rect l="l" t="t" r="r" b="b"/>
            <a:pathLst>
              <a:path w="2866874" h="3949942">
                <a:moveTo>
                  <a:pt x="0" y="0"/>
                </a:moveTo>
                <a:lnTo>
                  <a:pt x="2866874" y="0"/>
                </a:lnTo>
                <a:lnTo>
                  <a:pt x="2866874" y="3949942"/>
                </a:lnTo>
                <a:lnTo>
                  <a:pt x="0" y="3949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5255203" y="2793230"/>
            <a:ext cx="1955253" cy="99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 dirty="0">
                <a:latin typeface="Gochi Hand"/>
                <a:ea typeface="Gochi Hand"/>
                <a:cs typeface="Gochi Hand"/>
                <a:sym typeface="Gochi Hand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76806" y="4231377"/>
            <a:ext cx="2489433" cy="181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1963" dirty="0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Enabling users to provide real estate ratings</a:t>
            </a:r>
          </a:p>
          <a:p>
            <a:pPr algn="l">
              <a:lnSpc>
                <a:spcPts val="5644"/>
              </a:lnSpc>
            </a:pPr>
            <a:endParaRPr lang="en-US" sz="1963" dirty="0">
              <a:solidFill>
                <a:srgbClr val="000000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="" xmlns:a16="http://schemas.microsoft.com/office/drawing/2014/main" id="{C7A2BA70-3D15-45D0-E04E-64F15BB1EDA3}"/>
              </a:ext>
            </a:extLst>
          </p:cNvPr>
          <p:cNvSpPr/>
          <p:nvPr/>
        </p:nvSpPr>
        <p:spPr>
          <a:xfrm>
            <a:off x="11381511" y="703793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Similar Application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6181" r="48502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flipH="1">
            <a:off x="2067763" y="57202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6" y="0"/>
                </a:moveTo>
                <a:lnTo>
                  <a:pt x="0" y="0"/>
                </a:lnTo>
                <a:lnTo>
                  <a:pt x="0" y="1942996"/>
                </a:lnTo>
                <a:lnTo>
                  <a:pt x="4947446" y="1942996"/>
                </a:lnTo>
                <a:lnTo>
                  <a:pt x="49474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49565" y="9089481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365874" y="2186707"/>
            <a:ext cx="2712681" cy="2712681"/>
          </a:xfrm>
          <a:custGeom>
            <a:avLst/>
            <a:gdLst/>
            <a:ahLst/>
            <a:cxnLst/>
            <a:rect l="l" t="t" r="r" b="b"/>
            <a:pathLst>
              <a:path w="2712681" h="2712681">
                <a:moveTo>
                  <a:pt x="0" y="0"/>
                </a:moveTo>
                <a:lnTo>
                  <a:pt x="2712681" y="0"/>
                </a:lnTo>
                <a:lnTo>
                  <a:pt x="2712681" y="2712681"/>
                </a:lnTo>
                <a:lnTo>
                  <a:pt x="0" y="2712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002605" y="2538380"/>
            <a:ext cx="4932004" cy="2009335"/>
          </a:xfrm>
          <a:custGeom>
            <a:avLst/>
            <a:gdLst/>
            <a:ahLst/>
            <a:cxnLst/>
            <a:rect l="l" t="t" r="r" b="b"/>
            <a:pathLst>
              <a:path w="4932004" h="2009335">
                <a:moveTo>
                  <a:pt x="0" y="0"/>
                </a:moveTo>
                <a:lnTo>
                  <a:pt x="4932005" y="0"/>
                </a:lnTo>
                <a:lnTo>
                  <a:pt x="4932005" y="2009335"/>
                </a:lnTo>
                <a:lnTo>
                  <a:pt x="0" y="20093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499060" y="5605250"/>
            <a:ext cx="4560652" cy="2677243"/>
          </a:xfrm>
          <a:custGeom>
            <a:avLst/>
            <a:gdLst/>
            <a:ahLst/>
            <a:cxnLst/>
            <a:rect l="l" t="t" r="r" b="b"/>
            <a:pathLst>
              <a:path w="4560652" h="2677243">
                <a:moveTo>
                  <a:pt x="0" y="0"/>
                </a:moveTo>
                <a:lnTo>
                  <a:pt x="4560652" y="0"/>
                </a:lnTo>
                <a:lnTo>
                  <a:pt x="4560652" y="2677243"/>
                </a:lnTo>
                <a:lnTo>
                  <a:pt x="0" y="2677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224</Words>
  <Application>Microsoft Office PowerPoint</Application>
  <PresentationFormat>Custom</PresentationFormat>
  <Paragraphs>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Now Bold</vt:lpstr>
      <vt:lpstr>Bryndan Write</vt:lpstr>
      <vt:lpstr>Arial</vt:lpstr>
      <vt:lpstr>Now</vt:lpstr>
      <vt:lpstr>League Spartan</vt:lpstr>
      <vt:lpstr>Gochi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Sakkiny</dc:title>
  <dc:creator>Donya</dc:creator>
  <cp:lastModifiedBy>20812022100449</cp:lastModifiedBy>
  <cp:revision>7</cp:revision>
  <dcterms:created xsi:type="dcterms:W3CDTF">2006-08-16T00:00:00Z</dcterms:created>
  <dcterms:modified xsi:type="dcterms:W3CDTF">2024-10-13T15:45:41Z</dcterms:modified>
  <dc:identifier>DAGKB0Ywiks</dc:identifier>
</cp:coreProperties>
</file>